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7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0B93-3AF9-404C-B859-460B189B7348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B342-E833-4D98-8467-3AD3ABF4B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46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0B93-3AF9-404C-B859-460B189B7348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B342-E833-4D98-8467-3AD3ABF4B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88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0B93-3AF9-404C-B859-460B189B7348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B342-E833-4D98-8467-3AD3ABF4B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326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0B93-3AF9-404C-B859-460B189B7348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B342-E833-4D98-8467-3AD3ABF4B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19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0B93-3AF9-404C-B859-460B189B7348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B342-E833-4D98-8467-3AD3ABF4B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58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0B93-3AF9-404C-B859-460B189B7348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B342-E833-4D98-8467-3AD3ABF4B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585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0B93-3AF9-404C-B859-460B189B7348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B342-E833-4D98-8467-3AD3ABF4B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82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0B93-3AF9-404C-B859-460B189B7348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B342-E833-4D98-8467-3AD3ABF4B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18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0B93-3AF9-404C-B859-460B189B7348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B342-E833-4D98-8467-3AD3ABF4B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795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0B93-3AF9-404C-B859-460B189B7348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B342-E833-4D98-8467-3AD3ABF4B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988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0B93-3AF9-404C-B859-460B189B7348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B342-E833-4D98-8467-3AD3ABF4B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053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00B93-3AF9-404C-B859-460B189B7348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FB342-E833-4D98-8467-3AD3ABF4B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73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V:\Photos 2018-2019\DESERT ISLAND READ AND DEN DAY\2019-06-13 DEN DAY YEAR 1 AND 2 2019\DEN DAY YEAR 1 AND 2 2019 1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03" y="951820"/>
            <a:ext cx="5245220" cy="347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6210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Underhill</dc:creator>
  <cp:lastModifiedBy>secretary</cp:lastModifiedBy>
  <cp:revision>1</cp:revision>
  <dcterms:created xsi:type="dcterms:W3CDTF">2019-08-22T11:54:23Z</dcterms:created>
  <dcterms:modified xsi:type="dcterms:W3CDTF">2019-09-06T13:38:04Z</dcterms:modified>
</cp:coreProperties>
</file>