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Underhill" userId="4b8e515f-4cb0-4586-8554-76cdb7945e85" providerId="ADAL" clId="{97D12F24-D0BA-4417-8850-5333D80AEE62}"/>
    <pc:docChg chg="modSld">
      <pc:chgData name="Miss Underhill" userId="4b8e515f-4cb0-4586-8554-76cdb7945e85" providerId="ADAL" clId="{97D12F24-D0BA-4417-8850-5333D80AEE62}" dt="2022-04-05T16:09:18.226" v="3" actId="1076"/>
      <pc:docMkLst>
        <pc:docMk/>
      </pc:docMkLst>
      <pc:sldChg chg="modSp mod">
        <pc:chgData name="Miss Underhill" userId="4b8e515f-4cb0-4586-8554-76cdb7945e85" providerId="ADAL" clId="{97D12F24-D0BA-4417-8850-5333D80AEE62}" dt="2022-04-05T16:09:18.226" v="3" actId="1076"/>
        <pc:sldMkLst>
          <pc:docMk/>
          <pc:sldMk cId="3127150416" sldId="257"/>
        </pc:sldMkLst>
        <pc:spChg chg="mod">
          <ac:chgData name="Miss Underhill" userId="4b8e515f-4cb0-4586-8554-76cdb7945e85" providerId="ADAL" clId="{97D12F24-D0BA-4417-8850-5333D80AEE62}" dt="2022-04-05T16:09:18.226" v="3" actId="1076"/>
          <ac:spMkLst>
            <pc:docMk/>
            <pc:sldMk cId="3127150416" sldId="257"/>
            <ac:spMk id="12" creationId="{00000000-0000-0000-0000-000000000000}"/>
          </ac:spMkLst>
        </pc:spChg>
        <pc:picChg chg="mod">
          <ac:chgData name="Miss Underhill" userId="4b8e515f-4cb0-4586-8554-76cdb7945e85" providerId="ADAL" clId="{97D12F24-D0BA-4417-8850-5333D80AEE62}" dt="2022-04-05T16:09:04.269" v="2" actId="688"/>
          <ac:picMkLst>
            <pc:docMk/>
            <pc:sldMk cId="3127150416" sldId="257"/>
            <ac:picMk id="15" creationId="{51D0D318-13F3-45F5-B793-20FF9249991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26A5-8772-4BDD-8C4E-F4F41A43E4D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001C-26EB-4254-876E-CEEFFF08D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24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26A5-8772-4BDD-8C4E-F4F41A43E4D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001C-26EB-4254-876E-CEEFFF08D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55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26A5-8772-4BDD-8C4E-F4F41A43E4D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001C-26EB-4254-876E-CEEFFF08D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00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26A5-8772-4BDD-8C4E-F4F41A43E4D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001C-26EB-4254-876E-CEEFFF08D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10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26A5-8772-4BDD-8C4E-F4F41A43E4D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001C-26EB-4254-876E-CEEFFF08D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77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26A5-8772-4BDD-8C4E-F4F41A43E4D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001C-26EB-4254-876E-CEEFFF08D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99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26A5-8772-4BDD-8C4E-F4F41A43E4D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001C-26EB-4254-876E-CEEFFF08D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117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26A5-8772-4BDD-8C4E-F4F41A43E4D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001C-26EB-4254-876E-CEEFFF08D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41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26A5-8772-4BDD-8C4E-F4F41A43E4D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001C-26EB-4254-876E-CEEFFF08D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92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26A5-8772-4BDD-8C4E-F4F41A43E4D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001C-26EB-4254-876E-CEEFFF08D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15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26A5-8772-4BDD-8C4E-F4F41A43E4D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3001C-26EB-4254-876E-CEEFFF08D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214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26A5-8772-4BDD-8C4E-F4F41A43E4D2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3001C-26EB-4254-876E-CEEFFF08D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73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172" y="145535"/>
            <a:ext cx="10515600" cy="1325563"/>
          </a:xfrm>
          <a:ln w="38100"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Artist of the </a:t>
            </a:r>
            <a:r>
              <a:rPr lang="en-GB" sz="54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Term Awards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0361" y="3764842"/>
            <a:ext cx="2593433" cy="40011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Reception - Henry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1" y="244951"/>
            <a:ext cx="809743" cy="11267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428" y="250025"/>
            <a:ext cx="809743" cy="11267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41606" y="3752051"/>
            <a:ext cx="2360615" cy="40011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Year 1 – Mia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50033" y="3751262"/>
            <a:ext cx="2521813" cy="40011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Year 2 - Joseph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41332" y="6382280"/>
            <a:ext cx="2211251" cy="40011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Year 4 – Edie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60612" y="6320339"/>
            <a:ext cx="2090057" cy="40011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Year 3 – Freya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3561" y="4944260"/>
            <a:ext cx="2327663" cy="954107"/>
          </a:xfrm>
          <a:prstGeom prst="rect">
            <a:avLst/>
          </a:prstGeom>
          <a:ln w="381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 Black" panose="020B0A04020102020204" pitchFamily="34" charset="0"/>
                <a:cs typeface="Aharoni" panose="02010803020104030203" pitchFamily="2" charset="-79"/>
              </a:rPr>
              <a:t>SPRING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BEF07B-470A-40FA-8FF0-522D161592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019" y="4292974"/>
            <a:ext cx="2805878" cy="1979604"/>
          </a:xfrm>
          <a:prstGeom prst="rect">
            <a:avLst/>
          </a:prstGeom>
        </p:spPr>
      </p:pic>
      <p:pic>
        <p:nvPicPr>
          <p:cNvPr id="15" name="Picture 14" descr="A picture containing colorful&#10;&#10;Description automatically generated">
            <a:extLst>
              <a:ext uri="{FF2B5EF4-FFF2-40B4-BE49-F238E27FC236}">
                <a16:creationId xmlns:a16="http://schemas.microsoft.com/office/drawing/2014/main" id="{51D0D318-13F3-45F5-B793-20FF924999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139682" y="4350307"/>
            <a:ext cx="2805878" cy="1864937"/>
          </a:xfrm>
          <a:prstGeom prst="rect">
            <a:avLst/>
          </a:prstGeom>
        </p:spPr>
      </p:pic>
      <p:pic>
        <p:nvPicPr>
          <p:cNvPr id="20" name="Picture 19" descr="Background pattern&#10;&#10;Description automatically generated">
            <a:extLst>
              <a:ext uri="{FF2B5EF4-FFF2-40B4-BE49-F238E27FC236}">
                <a16:creationId xmlns:a16="http://schemas.microsoft.com/office/drawing/2014/main" id="{8D5D409E-8547-433D-BDD3-729A9D81B5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72" y="1704828"/>
            <a:ext cx="2521813" cy="1891360"/>
          </a:xfrm>
          <a:prstGeom prst="rect">
            <a:avLst/>
          </a:prstGeom>
        </p:spPr>
      </p:pic>
      <p:pic>
        <p:nvPicPr>
          <p:cNvPr id="22" name="Picture 21" descr="A picture containing text, several, fabric&#10;&#10;Description automatically generated">
            <a:extLst>
              <a:ext uri="{FF2B5EF4-FFF2-40B4-BE49-F238E27FC236}">
                <a16:creationId xmlns:a16="http://schemas.microsoft.com/office/drawing/2014/main" id="{F9298369-00DF-4655-A353-4449C67214D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165" y="1660161"/>
            <a:ext cx="2805879" cy="2024271"/>
          </a:xfrm>
          <a:prstGeom prst="rect">
            <a:avLst/>
          </a:prstGeom>
        </p:spPr>
      </p:pic>
      <p:pic>
        <p:nvPicPr>
          <p:cNvPr id="25" name="Picture 24" descr="A picture containing text&#10;&#10;Description automatically generated">
            <a:extLst>
              <a:ext uri="{FF2B5EF4-FFF2-40B4-BE49-F238E27FC236}">
                <a16:creationId xmlns:a16="http://schemas.microsoft.com/office/drawing/2014/main" id="{A0F854CA-0E81-4463-A548-DA094060729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832" y="1652710"/>
            <a:ext cx="2639472" cy="197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150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CD57B616513340A8790345F85BD625" ma:contentTypeVersion="13" ma:contentTypeDescription="Create a new document." ma:contentTypeScope="" ma:versionID="a9fbafd5f7e9434c30b1fcfe52ef55bb">
  <xsd:schema xmlns:xsd="http://www.w3.org/2001/XMLSchema" xmlns:xs="http://www.w3.org/2001/XMLSchema" xmlns:p="http://schemas.microsoft.com/office/2006/metadata/properties" xmlns:ns3="75040ea2-c241-4fd9-bfaa-7dae19b53c64" xmlns:ns4="ba40765d-52e0-4e65-8579-03a55116b5cd" targetNamespace="http://schemas.microsoft.com/office/2006/metadata/properties" ma:root="true" ma:fieldsID="10187a222cb0a6342229436d423b196f" ns3:_="" ns4:_="">
    <xsd:import namespace="75040ea2-c241-4fd9-bfaa-7dae19b53c64"/>
    <xsd:import namespace="ba40765d-52e0-4e65-8579-03a55116b5c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040ea2-c241-4fd9-bfaa-7dae19b53c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40765d-52e0-4e65-8579-03a55116b5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5C0A85-E279-4612-9833-5CC23732A9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040ea2-c241-4fd9-bfaa-7dae19b53c64"/>
    <ds:schemaRef ds:uri="ba40765d-52e0-4e65-8579-03a55116b5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D77325-B82C-4AEA-A0F1-42CBBD0007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2703DF-680B-44D2-AE4C-DD1D752CFA4D}">
  <ds:schemaRefs>
    <ds:schemaRef ds:uri="ba40765d-52e0-4e65-8579-03a55116b5cd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75040ea2-c241-4fd9-bfaa-7dae19b53c6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Artist of the Term Awards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</dc:creator>
  <cp:lastModifiedBy>Miss Underhill</cp:lastModifiedBy>
  <cp:revision>12</cp:revision>
  <cp:lastPrinted>2022-04-05T16:09:32Z</cp:lastPrinted>
  <dcterms:created xsi:type="dcterms:W3CDTF">2020-12-15T20:12:54Z</dcterms:created>
  <dcterms:modified xsi:type="dcterms:W3CDTF">2022-04-05T16:09:40Z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0x010100FCCD57B616513340A8790345F85BD625</vt:lpwstr>
  </property>
</Properties>
</file>